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Lexend SemiBold"/>
      <p:regular r:id="rId17"/>
      <p:bold r:id="rId18"/>
    </p:embeddedFont>
    <p:embeddedFont>
      <p:font typeface="Lexend ExtraBold"/>
      <p:bold r:id="rId19"/>
    </p:embeddedFont>
    <p:embeddedFont>
      <p:font typeface="Lexend Light"/>
      <p:regular r:id="rId20"/>
      <p:bold r:id="rId21"/>
    </p:embeddedFont>
    <p:embeddedFont>
      <p:font typeface="Lexend"/>
      <p:regular r:id="rId22"/>
      <p:bold r:id="rId23"/>
    </p:embeddedFont>
    <p:embeddedFont>
      <p:font typeface="Lexend ExtraLight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670B6A-B0B0-469A-8011-F1AA65D2401F}">
  <a:tblStyle styleId="{82670B6A-B0B0-469A-8011-F1AA65D240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5FFC533-C5B0-4252-9BF7-37D529AF13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LexendLight-regular.fntdata"/><Relationship Id="rId22" Type="http://schemas.openxmlformats.org/officeDocument/2006/relationships/font" Target="fonts/Lexend-regular.fntdata"/><Relationship Id="rId21" Type="http://schemas.openxmlformats.org/officeDocument/2006/relationships/font" Target="fonts/LexendLight-bold.fntdata"/><Relationship Id="rId24" Type="http://schemas.openxmlformats.org/officeDocument/2006/relationships/font" Target="fonts/LexendExtraLight-regular.fntdata"/><Relationship Id="rId23" Type="http://schemas.openxmlformats.org/officeDocument/2006/relationships/font" Target="fonts/Lexend-bold.fntdata"/><Relationship Id="rId25" Type="http://schemas.openxmlformats.org/officeDocument/2006/relationships/font" Target="fonts/LexendExtr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LexendExtraBold-bold.fntdata"/><Relationship Id="rId18" Type="http://schemas.openxmlformats.org/officeDocument/2006/relationships/font" Target="fonts/Lexend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7247658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7247658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724765829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724765829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72476582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72476582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72476582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72476582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72476582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472476582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72476582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72476582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72476582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72476582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724765829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72476582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724765829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4724765829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724765829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4724765829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6" name="Google Shape;146;p25"/>
          <p:cNvSpPr txBox="1"/>
          <p:nvPr>
            <p:ph idx="2" type="subTitle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7" name="Google Shape;147;p25"/>
          <p:cNvSpPr txBox="1"/>
          <p:nvPr>
            <p:ph idx="3" type="subTitle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8" name="Google Shape;148;p25"/>
          <p:cNvSpPr txBox="1"/>
          <p:nvPr>
            <p:ph idx="4" type="subTitle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9" name="Google Shape;149;p25"/>
          <p:cNvSpPr txBox="1"/>
          <p:nvPr>
            <p:ph idx="5" type="subTitle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50" name="Google Shape;150;p25"/>
          <p:cNvSpPr txBox="1"/>
          <p:nvPr>
            <p:ph idx="6" type="subTitle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4" name="Google Shape;154;p26"/>
          <p:cNvSpPr/>
          <p:nvPr>
            <p:ph idx="2" type="pic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3" type="subTitle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2" name="Google Shape;162;p27"/>
          <p:cNvSpPr txBox="1"/>
          <p:nvPr>
            <p:ph idx="4" type="subTitle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2" type="body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3" type="body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9" name="Google Shape;169;p28"/>
          <p:cNvSpPr txBox="1"/>
          <p:nvPr>
            <p:ph idx="4" type="subTitle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0" name="Google Shape;170;p28"/>
          <p:cNvSpPr txBox="1"/>
          <p:nvPr>
            <p:ph idx="5" type="subTitle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1" name="Google Shape;171;p28"/>
          <p:cNvSpPr txBox="1"/>
          <p:nvPr>
            <p:ph idx="6" type="subTitle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2" type="body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3" type="body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4" type="body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9" name="Google Shape;179;p29"/>
          <p:cNvSpPr txBox="1"/>
          <p:nvPr>
            <p:ph idx="5" type="subTitle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0" name="Google Shape;180;p29"/>
          <p:cNvSpPr txBox="1"/>
          <p:nvPr>
            <p:ph idx="6" type="subTitle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1" name="Google Shape;181;p29"/>
          <p:cNvSpPr txBox="1"/>
          <p:nvPr>
            <p:ph idx="7" type="subTitle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2" name="Google Shape;182;p29"/>
          <p:cNvSpPr txBox="1"/>
          <p:nvPr>
            <p:ph idx="8" type="subTitle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6" name="Google Shape;186;p30"/>
          <p:cNvSpPr/>
          <p:nvPr>
            <p:ph idx="2" type="pic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9" name="Google Shape;189;p31"/>
          <p:cNvSpPr/>
          <p:nvPr>
            <p:ph idx="2" type="pic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/>
          <p:nvPr>
            <p:ph idx="3" type="pic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1"/>
          <p:cNvSpPr txBox="1"/>
          <p:nvPr>
            <p:ph idx="4" type="body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3" name="Google Shape;193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5" type="subTitle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1"/>
          <p:cNvSpPr txBox="1"/>
          <p:nvPr>
            <p:ph idx="6" type="subTitle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8" name="Google Shape;198;p32"/>
          <p:cNvSpPr/>
          <p:nvPr>
            <p:ph idx="2" type="pic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2"/>
          <p:cNvSpPr/>
          <p:nvPr>
            <p:ph idx="3" type="pic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2"/>
          <p:cNvSpPr txBox="1"/>
          <p:nvPr>
            <p:ph idx="4" type="body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1" name="Google Shape;201;p32"/>
          <p:cNvSpPr/>
          <p:nvPr>
            <p:ph idx="5" type="pic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2"/>
          <p:cNvSpPr txBox="1"/>
          <p:nvPr>
            <p:ph idx="6" type="body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7" type="subTitle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32"/>
          <p:cNvSpPr txBox="1"/>
          <p:nvPr>
            <p:ph idx="8" type="subTitle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9" type="subTitle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>
            <p:ph idx="2" type="pic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3" name="Google Shape;213;p34"/>
          <p:cNvSpPr/>
          <p:nvPr>
            <p:ph idx="2" type="pic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4"/>
          <p:cNvSpPr/>
          <p:nvPr>
            <p:ph idx="3" type="pic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4"/>
          <p:cNvSpPr/>
          <p:nvPr>
            <p:ph idx="4" type="pic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4"/>
          <p:cNvSpPr/>
          <p:nvPr>
            <p:ph idx="5" type="pic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4"/>
          <p:cNvSpPr/>
          <p:nvPr>
            <p:ph idx="6" type="pic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4"/>
          <p:cNvSpPr/>
          <p:nvPr>
            <p:ph idx="7" type="pic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/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0" name="Google Shape;220;p34"/>
          <p:cNvSpPr/>
          <p:nvPr>
            <p:ph idx="8" type="pic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4"/>
          <p:cNvSpPr/>
          <p:nvPr>
            <p:ph idx="9" type="pic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4"/>
          <p:cNvSpPr/>
          <p:nvPr>
            <p:ph idx="13" type="pic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41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11146400" y="6468000"/>
            <a:ext cx="348300" cy="390000"/>
          </a:xfrm>
          <a:prstGeom prst="rect">
            <a:avLst/>
          </a:prstGeom>
        </p:spPr>
        <p:txBody>
          <a:bodyPr anchorCtr="0" anchor="ctr" bIns="12190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04933" y="474000"/>
            <a:ext cx="11228700" cy="15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444533" y="3171271"/>
            <a:ext cx="4478700" cy="126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2" type="body"/>
          </p:nvPr>
        </p:nvSpPr>
        <p:spPr>
          <a:xfrm>
            <a:off x="455167" y="6207733"/>
            <a:ext cx="2784300" cy="31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3" type="sldNum"/>
          </p:nvPr>
        </p:nvSpPr>
        <p:spPr>
          <a:xfrm>
            <a:off x="11146400" y="6468000"/>
            <a:ext cx="348300" cy="390000"/>
          </a:xfrm>
          <a:prstGeom prst="rect">
            <a:avLst/>
          </a:prstGeom>
          <a:noFill/>
        </p:spPr>
        <p:txBody>
          <a:bodyPr anchorCtr="0" anchor="ctr" bIns="121900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idx="4" type="body"/>
          </p:nvPr>
        </p:nvSpPr>
        <p:spPr>
          <a:xfrm>
            <a:off x="3536331" y="6207733"/>
            <a:ext cx="2587500" cy="31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●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○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Light"/>
              <a:buChar char="■"/>
              <a:defRPr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230" name="Google Shape;230;p35"/>
          <p:cNvCxnSpPr/>
          <p:nvPr/>
        </p:nvCxnSpPr>
        <p:spPr>
          <a:xfrm>
            <a:off x="-4200" y="5930868"/>
            <a:ext cx="697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1" name="Google Shape;231;p35"/>
          <p:cNvSpPr/>
          <p:nvPr>
            <p:ph idx="5" type="pic"/>
          </p:nvPr>
        </p:nvSpPr>
        <p:spPr>
          <a:xfrm>
            <a:off x="6972200" y="3346633"/>
            <a:ext cx="5219100" cy="351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116">
          <p15:clr>
            <a:srgbClr val="E46962"/>
          </p15:clr>
        </p15:guide>
        <p15:guide id="2" orient="horz" pos="1825">
          <p15:clr>
            <a:srgbClr val="E46962"/>
          </p15:clr>
        </p15:guide>
        <p15:guide id="3" orient="horz" pos="210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899888" y="385633"/>
            <a:ext cx="8798400" cy="138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139200" y="4092000"/>
            <a:ext cx="10487100" cy="2766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700"/>
              <a:buFont typeface="Lexend"/>
              <a:buNone/>
              <a:defRPr sz="10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37"/>
          <p:cNvSpPr/>
          <p:nvPr>
            <p:ph idx="2" type="pic"/>
          </p:nvPr>
        </p:nvSpPr>
        <p:spPr>
          <a:xfrm>
            <a:off x="331000" y="341867"/>
            <a:ext cx="11529900" cy="328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153">
          <p15:clr>
            <a:srgbClr val="E46962"/>
          </p15:clr>
        </p15:guide>
        <p15:guide id="2" orient="horz" pos="410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139200" y="200167"/>
            <a:ext cx="10511100" cy="26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Lexend"/>
              <a:buNone/>
              <a:defRPr sz="10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8"/>
          <p:cNvSpPr/>
          <p:nvPr>
            <p:ph idx="2" type="pic"/>
          </p:nvPr>
        </p:nvSpPr>
        <p:spPr>
          <a:xfrm>
            <a:off x="331000" y="3233783"/>
            <a:ext cx="11529900" cy="328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/>
          <p:nvPr/>
        </p:nvSpPr>
        <p:spPr>
          <a:xfrm rot="-5400000">
            <a:off x="6686500" y="1355433"/>
            <a:ext cx="6860700" cy="4150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>
            <p:ph idx="2" type="pic"/>
          </p:nvPr>
        </p:nvSpPr>
        <p:spPr>
          <a:xfrm>
            <a:off x="9092067" y="1143895"/>
            <a:ext cx="2131200" cy="45507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917200" y="390300"/>
            <a:ext cx="56199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882100" y="565700"/>
            <a:ext cx="56553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3" type="body"/>
          </p:nvPr>
        </p:nvSpPr>
        <p:spPr>
          <a:xfrm>
            <a:off x="882100" y="3353167"/>
            <a:ext cx="5733600" cy="29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 rot="-5400000">
            <a:off x="6686500" y="1355433"/>
            <a:ext cx="6860700" cy="4150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882100" y="3353167"/>
            <a:ext cx="5733600" cy="29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2" type="body"/>
          </p:nvPr>
        </p:nvSpPr>
        <p:spPr>
          <a:xfrm>
            <a:off x="917200" y="390300"/>
            <a:ext cx="56199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type="title"/>
          </p:nvPr>
        </p:nvSpPr>
        <p:spPr>
          <a:xfrm>
            <a:off x="882100" y="565700"/>
            <a:ext cx="56553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0"/>
          <p:cNvSpPr/>
          <p:nvPr>
            <p:ph idx="3" type="pic"/>
          </p:nvPr>
        </p:nvSpPr>
        <p:spPr>
          <a:xfrm>
            <a:off x="9092067" y="1143895"/>
            <a:ext cx="2131200" cy="45507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/>
          <p:nvPr>
            <p:ph idx="2" type="pic"/>
          </p:nvPr>
        </p:nvSpPr>
        <p:spPr>
          <a:xfrm>
            <a:off x="1158784" y="2037657"/>
            <a:ext cx="2048700" cy="43500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54" name="Google Shape;254;p41"/>
          <p:cNvSpPr/>
          <p:nvPr>
            <p:ph idx="3" type="pic"/>
          </p:nvPr>
        </p:nvSpPr>
        <p:spPr>
          <a:xfrm>
            <a:off x="5217605" y="2037657"/>
            <a:ext cx="6116100" cy="43500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6099233" y="362500"/>
            <a:ext cx="5211600" cy="8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56" name="Google Shape;256;p41"/>
          <p:cNvSpPr txBox="1"/>
          <p:nvPr>
            <p:ph idx="4" type="body"/>
          </p:nvPr>
        </p:nvSpPr>
        <p:spPr>
          <a:xfrm>
            <a:off x="917200" y="390300"/>
            <a:ext cx="45501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882100" y="565700"/>
            <a:ext cx="45852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1183074" y="2796563"/>
            <a:ext cx="3896100" cy="2869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0" name="Google Shape;260;p42"/>
          <p:cNvSpPr txBox="1"/>
          <p:nvPr>
            <p:ph idx="2" type="subTitle"/>
          </p:nvPr>
        </p:nvSpPr>
        <p:spPr>
          <a:xfrm>
            <a:off x="1205853" y="1436233"/>
            <a:ext cx="39045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3" type="body"/>
          </p:nvPr>
        </p:nvSpPr>
        <p:spPr>
          <a:xfrm>
            <a:off x="1206520" y="1201700"/>
            <a:ext cx="3903600" cy="2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882099" y="565704"/>
            <a:ext cx="68685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5" name="Google Shape;265;p43"/>
          <p:cNvSpPr/>
          <p:nvPr>
            <p:ph idx="2" type="pic"/>
          </p:nvPr>
        </p:nvSpPr>
        <p:spPr>
          <a:xfrm>
            <a:off x="2088167" y="2234700"/>
            <a:ext cx="1742700" cy="2619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3"/>
          <p:cNvSpPr/>
          <p:nvPr>
            <p:ph idx="3" type="pic"/>
          </p:nvPr>
        </p:nvSpPr>
        <p:spPr>
          <a:xfrm>
            <a:off x="4527067" y="1079267"/>
            <a:ext cx="1742700" cy="26193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3"/>
          <p:cNvSpPr/>
          <p:nvPr>
            <p:ph idx="4" type="pic"/>
          </p:nvPr>
        </p:nvSpPr>
        <p:spPr>
          <a:xfrm>
            <a:off x="6966767" y="2223217"/>
            <a:ext cx="1742700" cy="26193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43"/>
          <p:cNvSpPr/>
          <p:nvPr>
            <p:ph idx="5" type="pic"/>
          </p:nvPr>
        </p:nvSpPr>
        <p:spPr>
          <a:xfrm>
            <a:off x="9404200" y="1058983"/>
            <a:ext cx="1742700" cy="26193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3"/>
          <p:cNvSpPr/>
          <p:nvPr>
            <p:ph idx="6" type="pic"/>
          </p:nvPr>
        </p:nvSpPr>
        <p:spPr>
          <a:xfrm>
            <a:off x="3481109" y="5295267"/>
            <a:ext cx="419700" cy="4197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43"/>
          <p:cNvSpPr/>
          <p:nvPr>
            <p:ph idx="7" type="pic"/>
          </p:nvPr>
        </p:nvSpPr>
        <p:spPr>
          <a:xfrm>
            <a:off x="5914076" y="4119267"/>
            <a:ext cx="419700" cy="4197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3"/>
          <p:cNvSpPr/>
          <p:nvPr>
            <p:ph idx="8" type="pic"/>
          </p:nvPr>
        </p:nvSpPr>
        <p:spPr>
          <a:xfrm>
            <a:off x="8356843" y="5276950"/>
            <a:ext cx="419700" cy="4197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9" type="pic"/>
          </p:nvPr>
        </p:nvSpPr>
        <p:spPr>
          <a:xfrm>
            <a:off x="10793676" y="4137400"/>
            <a:ext cx="419700" cy="4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917200" y="390300"/>
            <a:ext cx="56199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882100" y="565700"/>
            <a:ext cx="56553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44"/>
          <p:cNvSpPr/>
          <p:nvPr>
            <p:ph idx="2" type="pic"/>
          </p:nvPr>
        </p:nvSpPr>
        <p:spPr>
          <a:xfrm>
            <a:off x="7390732" y="879233"/>
            <a:ext cx="3843900" cy="51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4"/>
          <p:cNvSpPr txBox="1"/>
          <p:nvPr>
            <p:ph idx="3" type="body"/>
          </p:nvPr>
        </p:nvSpPr>
        <p:spPr>
          <a:xfrm>
            <a:off x="946600" y="2979600"/>
            <a:ext cx="4976700" cy="234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●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○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Light"/>
              <a:buChar char="■"/>
              <a:defRPr sz="23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type="title"/>
          </p:nvPr>
        </p:nvSpPr>
        <p:spPr>
          <a:xfrm>
            <a:off x="882100" y="565700"/>
            <a:ext cx="35496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idx="2" type="body"/>
          </p:nvPr>
        </p:nvSpPr>
        <p:spPr>
          <a:xfrm>
            <a:off x="5470367" y="4791267"/>
            <a:ext cx="59532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3" type="body"/>
          </p:nvPr>
        </p:nvSpPr>
        <p:spPr>
          <a:xfrm>
            <a:off x="5470367" y="3811434"/>
            <a:ext cx="59532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4" type="body"/>
          </p:nvPr>
        </p:nvSpPr>
        <p:spPr>
          <a:xfrm>
            <a:off x="5470367" y="2847491"/>
            <a:ext cx="59532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idx="5" type="body"/>
          </p:nvPr>
        </p:nvSpPr>
        <p:spPr>
          <a:xfrm>
            <a:off x="5470367" y="1875067"/>
            <a:ext cx="59532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5" name="Google Shape;285;p45"/>
          <p:cNvSpPr/>
          <p:nvPr>
            <p:ph idx="6" type="pic"/>
          </p:nvPr>
        </p:nvSpPr>
        <p:spPr>
          <a:xfrm>
            <a:off x="4592670" y="2001968"/>
            <a:ext cx="504900" cy="50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7" type="pic"/>
          </p:nvPr>
        </p:nvSpPr>
        <p:spPr>
          <a:xfrm>
            <a:off x="4592670" y="2967001"/>
            <a:ext cx="504900" cy="50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7" name="Google Shape;287;p45"/>
          <p:cNvSpPr/>
          <p:nvPr>
            <p:ph idx="8" type="pic"/>
          </p:nvPr>
        </p:nvSpPr>
        <p:spPr>
          <a:xfrm>
            <a:off x="4592670" y="3928335"/>
            <a:ext cx="504900" cy="50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8" name="Google Shape;288;p45"/>
          <p:cNvSpPr/>
          <p:nvPr>
            <p:ph idx="9" type="pic"/>
          </p:nvPr>
        </p:nvSpPr>
        <p:spPr>
          <a:xfrm>
            <a:off x="4592670" y="4889668"/>
            <a:ext cx="504900" cy="504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2" type="subTitle"/>
          </p:nvPr>
        </p:nvSpPr>
        <p:spPr>
          <a:xfrm>
            <a:off x="918733" y="709067"/>
            <a:ext cx="2142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2" type="subTitle"/>
          </p:nvPr>
        </p:nvSpPr>
        <p:spPr>
          <a:xfrm>
            <a:off x="918733" y="709077"/>
            <a:ext cx="43107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" name="Google Shape;295;p47"/>
          <p:cNvSpPr/>
          <p:nvPr>
            <p:ph idx="3" type="pic"/>
          </p:nvPr>
        </p:nvSpPr>
        <p:spPr>
          <a:xfrm>
            <a:off x="1151600" y="1972300"/>
            <a:ext cx="985200" cy="9852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47"/>
          <p:cNvSpPr txBox="1"/>
          <p:nvPr>
            <p:ph idx="4" type="body"/>
          </p:nvPr>
        </p:nvSpPr>
        <p:spPr>
          <a:xfrm>
            <a:off x="2365533" y="2082567"/>
            <a:ext cx="32409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7" name="Google Shape;297;p47"/>
          <p:cNvSpPr txBox="1"/>
          <p:nvPr>
            <p:ph idx="5" type="subTitle"/>
          </p:nvPr>
        </p:nvSpPr>
        <p:spPr>
          <a:xfrm>
            <a:off x="2366600" y="1818900"/>
            <a:ext cx="3240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7"/>
          <p:cNvSpPr/>
          <p:nvPr>
            <p:ph idx="6" type="pic"/>
          </p:nvPr>
        </p:nvSpPr>
        <p:spPr>
          <a:xfrm>
            <a:off x="6827300" y="1972300"/>
            <a:ext cx="985200" cy="9852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47"/>
          <p:cNvSpPr txBox="1"/>
          <p:nvPr>
            <p:ph idx="7" type="body"/>
          </p:nvPr>
        </p:nvSpPr>
        <p:spPr>
          <a:xfrm>
            <a:off x="8041233" y="2082567"/>
            <a:ext cx="32409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8" type="subTitle"/>
          </p:nvPr>
        </p:nvSpPr>
        <p:spPr>
          <a:xfrm>
            <a:off x="8042300" y="1818900"/>
            <a:ext cx="3240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7"/>
          <p:cNvSpPr/>
          <p:nvPr>
            <p:ph idx="9" type="pic"/>
          </p:nvPr>
        </p:nvSpPr>
        <p:spPr>
          <a:xfrm>
            <a:off x="1151600" y="4411481"/>
            <a:ext cx="985200" cy="9852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7"/>
          <p:cNvSpPr txBox="1"/>
          <p:nvPr>
            <p:ph idx="13" type="body"/>
          </p:nvPr>
        </p:nvSpPr>
        <p:spPr>
          <a:xfrm>
            <a:off x="2365533" y="4521748"/>
            <a:ext cx="32409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14" type="subTitle"/>
          </p:nvPr>
        </p:nvSpPr>
        <p:spPr>
          <a:xfrm>
            <a:off x="2366600" y="4258081"/>
            <a:ext cx="3240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7"/>
          <p:cNvSpPr/>
          <p:nvPr>
            <p:ph idx="15" type="pic"/>
          </p:nvPr>
        </p:nvSpPr>
        <p:spPr>
          <a:xfrm>
            <a:off x="6827300" y="4411481"/>
            <a:ext cx="985200" cy="9852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7"/>
          <p:cNvSpPr txBox="1"/>
          <p:nvPr>
            <p:ph idx="16" type="body"/>
          </p:nvPr>
        </p:nvSpPr>
        <p:spPr>
          <a:xfrm>
            <a:off x="8041233" y="4521748"/>
            <a:ext cx="32409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17" type="subTitle"/>
          </p:nvPr>
        </p:nvSpPr>
        <p:spPr>
          <a:xfrm>
            <a:off x="8042300" y="4258081"/>
            <a:ext cx="3240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853781" y="5137719"/>
            <a:ext cx="71196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" name="Google Shape;309;p48"/>
          <p:cNvSpPr/>
          <p:nvPr>
            <p:ph idx="2" type="pic"/>
          </p:nvPr>
        </p:nvSpPr>
        <p:spPr>
          <a:xfrm>
            <a:off x="1632867" y="2784895"/>
            <a:ext cx="551100" cy="5511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8"/>
          <p:cNvSpPr/>
          <p:nvPr>
            <p:ph idx="3" type="pic"/>
          </p:nvPr>
        </p:nvSpPr>
        <p:spPr>
          <a:xfrm>
            <a:off x="4140067" y="2784895"/>
            <a:ext cx="551100" cy="551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8"/>
          <p:cNvSpPr/>
          <p:nvPr>
            <p:ph idx="4" type="pic"/>
          </p:nvPr>
        </p:nvSpPr>
        <p:spPr>
          <a:xfrm>
            <a:off x="6664650" y="2784895"/>
            <a:ext cx="551100" cy="551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8"/>
          <p:cNvSpPr/>
          <p:nvPr>
            <p:ph idx="5" type="pic"/>
          </p:nvPr>
        </p:nvSpPr>
        <p:spPr>
          <a:xfrm>
            <a:off x="9189250" y="2784895"/>
            <a:ext cx="551100" cy="5511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934367" y="6098567"/>
            <a:ext cx="70752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853781" y="5137719"/>
            <a:ext cx="71196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934367" y="6098567"/>
            <a:ext cx="70752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/>
          <p:nvPr/>
        </p:nvSpPr>
        <p:spPr>
          <a:xfrm>
            <a:off x="6266800" y="0"/>
            <a:ext cx="5925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0" name="Google Shape;320;p50"/>
          <p:cNvSpPr txBox="1"/>
          <p:nvPr>
            <p:ph idx="2" type="subTitle"/>
          </p:nvPr>
        </p:nvSpPr>
        <p:spPr>
          <a:xfrm>
            <a:off x="918733" y="709067"/>
            <a:ext cx="20097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50"/>
          <p:cNvSpPr/>
          <p:nvPr>
            <p:ph idx="3" type="pic"/>
          </p:nvPr>
        </p:nvSpPr>
        <p:spPr>
          <a:xfrm>
            <a:off x="7066562" y="859567"/>
            <a:ext cx="364800" cy="36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0"/>
          <p:cNvSpPr/>
          <p:nvPr>
            <p:ph idx="4" type="pic"/>
          </p:nvPr>
        </p:nvSpPr>
        <p:spPr>
          <a:xfrm>
            <a:off x="7066562" y="2237649"/>
            <a:ext cx="364800" cy="36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0"/>
          <p:cNvSpPr txBox="1"/>
          <p:nvPr>
            <p:ph idx="5" type="body"/>
          </p:nvPr>
        </p:nvSpPr>
        <p:spPr>
          <a:xfrm>
            <a:off x="7372733" y="742800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4" name="Google Shape;324;p50"/>
          <p:cNvSpPr txBox="1"/>
          <p:nvPr>
            <p:ph idx="6" type="body"/>
          </p:nvPr>
        </p:nvSpPr>
        <p:spPr>
          <a:xfrm>
            <a:off x="7372739" y="904603"/>
            <a:ext cx="41220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25" name="Google Shape;325;p50"/>
          <p:cNvSpPr txBox="1"/>
          <p:nvPr>
            <p:ph idx="7" type="body"/>
          </p:nvPr>
        </p:nvSpPr>
        <p:spPr>
          <a:xfrm>
            <a:off x="7372733" y="2181375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6" name="Google Shape;326;p50"/>
          <p:cNvSpPr txBox="1"/>
          <p:nvPr>
            <p:ph idx="8" type="body"/>
          </p:nvPr>
        </p:nvSpPr>
        <p:spPr>
          <a:xfrm>
            <a:off x="7372739" y="2343178"/>
            <a:ext cx="41220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27" name="Google Shape;327;p50"/>
          <p:cNvSpPr/>
          <p:nvPr>
            <p:ph idx="9" type="pic"/>
          </p:nvPr>
        </p:nvSpPr>
        <p:spPr>
          <a:xfrm>
            <a:off x="7066562" y="3687021"/>
            <a:ext cx="364800" cy="36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0"/>
          <p:cNvSpPr txBox="1"/>
          <p:nvPr>
            <p:ph idx="13" type="body"/>
          </p:nvPr>
        </p:nvSpPr>
        <p:spPr>
          <a:xfrm>
            <a:off x="7372733" y="3630739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9" name="Google Shape;329;p50"/>
          <p:cNvSpPr txBox="1"/>
          <p:nvPr>
            <p:ph idx="14" type="body"/>
          </p:nvPr>
        </p:nvSpPr>
        <p:spPr>
          <a:xfrm>
            <a:off x="7372739" y="3792542"/>
            <a:ext cx="41220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0" name="Google Shape;330;p50"/>
          <p:cNvSpPr/>
          <p:nvPr>
            <p:ph idx="15" type="pic"/>
          </p:nvPr>
        </p:nvSpPr>
        <p:spPr>
          <a:xfrm>
            <a:off x="7066562" y="5136822"/>
            <a:ext cx="364800" cy="3648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50"/>
          <p:cNvSpPr txBox="1"/>
          <p:nvPr>
            <p:ph idx="16" type="body"/>
          </p:nvPr>
        </p:nvSpPr>
        <p:spPr>
          <a:xfrm>
            <a:off x="7372733" y="5080531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2" name="Google Shape;332;p50"/>
          <p:cNvSpPr txBox="1"/>
          <p:nvPr>
            <p:ph idx="17" type="body"/>
          </p:nvPr>
        </p:nvSpPr>
        <p:spPr>
          <a:xfrm>
            <a:off x="7372739" y="5242334"/>
            <a:ext cx="41220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●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○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ExtraLight"/>
              <a:buChar char="■"/>
              <a:defRPr sz="16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1"/>
          <p:cNvSpPr txBox="1"/>
          <p:nvPr>
            <p:ph type="title"/>
          </p:nvPr>
        </p:nvSpPr>
        <p:spPr>
          <a:xfrm>
            <a:off x="882099" y="565704"/>
            <a:ext cx="68685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6" name="Google Shape;336;p51"/>
          <p:cNvSpPr txBox="1"/>
          <p:nvPr>
            <p:ph idx="2" type="body"/>
          </p:nvPr>
        </p:nvSpPr>
        <p:spPr>
          <a:xfrm>
            <a:off x="917200" y="172869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7" name="Google Shape;337;p51"/>
          <p:cNvSpPr txBox="1"/>
          <p:nvPr>
            <p:ph idx="3" type="body"/>
          </p:nvPr>
        </p:nvSpPr>
        <p:spPr>
          <a:xfrm>
            <a:off x="3016176" y="172869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8" name="Google Shape;338;p51"/>
          <p:cNvSpPr txBox="1"/>
          <p:nvPr>
            <p:ph idx="4" type="body"/>
          </p:nvPr>
        </p:nvSpPr>
        <p:spPr>
          <a:xfrm>
            <a:off x="5102721" y="172869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5" type="body"/>
          </p:nvPr>
        </p:nvSpPr>
        <p:spPr>
          <a:xfrm>
            <a:off x="7196500" y="172869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0" name="Google Shape;340;p51"/>
          <p:cNvSpPr txBox="1"/>
          <p:nvPr>
            <p:ph idx="6" type="body"/>
          </p:nvPr>
        </p:nvSpPr>
        <p:spPr>
          <a:xfrm>
            <a:off x="9275424" y="172869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●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○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Char char="■"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1" name="Google Shape;341;p51"/>
          <p:cNvSpPr/>
          <p:nvPr>
            <p:ph idx="7" type="pic"/>
          </p:nvPr>
        </p:nvSpPr>
        <p:spPr>
          <a:xfrm>
            <a:off x="970600" y="235210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1"/>
          <p:cNvSpPr/>
          <p:nvPr>
            <p:ph idx="8" type="pic"/>
          </p:nvPr>
        </p:nvSpPr>
        <p:spPr>
          <a:xfrm>
            <a:off x="970600" y="3093917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51"/>
          <p:cNvSpPr/>
          <p:nvPr>
            <p:ph idx="9" type="pic"/>
          </p:nvPr>
        </p:nvSpPr>
        <p:spPr>
          <a:xfrm>
            <a:off x="970600" y="3814383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1"/>
          <p:cNvSpPr/>
          <p:nvPr>
            <p:ph idx="13" type="pic"/>
          </p:nvPr>
        </p:nvSpPr>
        <p:spPr>
          <a:xfrm>
            <a:off x="970600" y="453485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1"/>
          <p:cNvSpPr/>
          <p:nvPr>
            <p:ph idx="14" type="pic"/>
          </p:nvPr>
        </p:nvSpPr>
        <p:spPr>
          <a:xfrm>
            <a:off x="3061967" y="235210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1"/>
          <p:cNvSpPr/>
          <p:nvPr>
            <p:ph idx="15" type="pic"/>
          </p:nvPr>
        </p:nvSpPr>
        <p:spPr>
          <a:xfrm>
            <a:off x="5153333" y="235210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1"/>
          <p:cNvSpPr/>
          <p:nvPr>
            <p:ph idx="16" type="pic"/>
          </p:nvPr>
        </p:nvSpPr>
        <p:spPr>
          <a:xfrm>
            <a:off x="7244700" y="235210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1"/>
          <p:cNvSpPr/>
          <p:nvPr>
            <p:ph idx="17" type="pic"/>
          </p:nvPr>
        </p:nvSpPr>
        <p:spPr>
          <a:xfrm>
            <a:off x="9336067" y="235210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1"/>
          <p:cNvSpPr/>
          <p:nvPr>
            <p:ph idx="18" type="pic"/>
          </p:nvPr>
        </p:nvSpPr>
        <p:spPr>
          <a:xfrm>
            <a:off x="3061967" y="3093917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1"/>
          <p:cNvSpPr/>
          <p:nvPr>
            <p:ph idx="19" type="pic"/>
          </p:nvPr>
        </p:nvSpPr>
        <p:spPr>
          <a:xfrm>
            <a:off x="3061967" y="3814383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51"/>
          <p:cNvSpPr/>
          <p:nvPr>
            <p:ph idx="20" type="pic"/>
          </p:nvPr>
        </p:nvSpPr>
        <p:spPr>
          <a:xfrm>
            <a:off x="3061967" y="453485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1"/>
          <p:cNvSpPr/>
          <p:nvPr>
            <p:ph idx="21" type="pic"/>
          </p:nvPr>
        </p:nvSpPr>
        <p:spPr>
          <a:xfrm>
            <a:off x="5153333" y="3093917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1"/>
          <p:cNvSpPr/>
          <p:nvPr>
            <p:ph idx="22" type="pic"/>
          </p:nvPr>
        </p:nvSpPr>
        <p:spPr>
          <a:xfrm>
            <a:off x="5153333" y="3814383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/>
          <p:nvPr>
            <p:ph idx="23" type="pic"/>
          </p:nvPr>
        </p:nvSpPr>
        <p:spPr>
          <a:xfrm>
            <a:off x="5153333" y="453485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51"/>
          <p:cNvSpPr/>
          <p:nvPr>
            <p:ph idx="24" type="pic"/>
          </p:nvPr>
        </p:nvSpPr>
        <p:spPr>
          <a:xfrm>
            <a:off x="7244700" y="3093917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1"/>
          <p:cNvSpPr/>
          <p:nvPr>
            <p:ph idx="25" type="pic"/>
          </p:nvPr>
        </p:nvSpPr>
        <p:spPr>
          <a:xfrm>
            <a:off x="7244700" y="3814383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1"/>
          <p:cNvSpPr/>
          <p:nvPr>
            <p:ph idx="26" type="pic"/>
          </p:nvPr>
        </p:nvSpPr>
        <p:spPr>
          <a:xfrm>
            <a:off x="7244700" y="4534850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51"/>
          <p:cNvSpPr/>
          <p:nvPr>
            <p:ph idx="27" type="pic"/>
          </p:nvPr>
        </p:nvSpPr>
        <p:spPr>
          <a:xfrm>
            <a:off x="9336067" y="3093917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1"/>
          <p:cNvSpPr/>
          <p:nvPr>
            <p:ph idx="28" type="pic"/>
          </p:nvPr>
        </p:nvSpPr>
        <p:spPr>
          <a:xfrm>
            <a:off x="9336067" y="3814383"/>
            <a:ext cx="405900" cy="4059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1"/>
          <p:cNvSpPr/>
          <p:nvPr>
            <p:ph idx="29" type="pic"/>
          </p:nvPr>
        </p:nvSpPr>
        <p:spPr>
          <a:xfrm>
            <a:off x="9336067" y="4534850"/>
            <a:ext cx="405900" cy="40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/>
          <p:nvPr>
            <p:ph idx="2" type="pic"/>
          </p:nvPr>
        </p:nvSpPr>
        <p:spPr>
          <a:xfrm>
            <a:off x="1054733" y="2636867"/>
            <a:ext cx="1742700" cy="26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4" name="Google Shape;364;p52"/>
          <p:cNvSpPr txBox="1"/>
          <p:nvPr>
            <p:ph type="title"/>
          </p:nvPr>
        </p:nvSpPr>
        <p:spPr>
          <a:xfrm>
            <a:off x="882101" y="565700"/>
            <a:ext cx="105213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3" type="body"/>
          </p:nvPr>
        </p:nvSpPr>
        <p:spPr>
          <a:xfrm>
            <a:off x="2521100" y="4160433"/>
            <a:ext cx="1581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●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○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■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●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○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■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●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○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Lexend SemiBold"/>
              <a:buChar char="■"/>
              <a:defRPr sz="11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6" name="Google Shape;366;p52"/>
          <p:cNvSpPr txBox="1"/>
          <p:nvPr>
            <p:ph idx="4" type="body"/>
          </p:nvPr>
        </p:nvSpPr>
        <p:spPr>
          <a:xfrm>
            <a:off x="2521100" y="4595667"/>
            <a:ext cx="15816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●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○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■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●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○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■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●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○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Lexend ExtraLight"/>
              <a:buChar char="■"/>
              <a:defRPr sz="11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7" name="Google Shape;367;p52"/>
          <p:cNvSpPr/>
          <p:nvPr>
            <p:ph idx="5" type="pic"/>
          </p:nvPr>
        </p:nvSpPr>
        <p:spPr>
          <a:xfrm>
            <a:off x="2521104" y="3855332"/>
            <a:ext cx="370500" cy="3705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2"/>
          <p:cNvSpPr txBox="1"/>
          <p:nvPr>
            <p:ph idx="6" type="subTitle"/>
          </p:nvPr>
        </p:nvSpPr>
        <p:spPr>
          <a:xfrm>
            <a:off x="7878233" y="2526400"/>
            <a:ext cx="3267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7" type="body"/>
          </p:nvPr>
        </p:nvSpPr>
        <p:spPr>
          <a:xfrm>
            <a:off x="7868033" y="2788067"/>
            <a:ext cx="36828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8" type="body"/>
          </p:nvPr>
        </p:nvSpPr>
        <p:spPr>
          <a:xfrm>
            <a:off x="7878233" y="4187033"/>
            <a:ext cx="3616500" cy="20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/>
          <p:nvPr>
            <p:ph idx="2" type="pic"/>
          </p:nvPr>
        </p:nvSpPr>
        <p:spPr>
          <a:xfrm>
            <a:off x="3834800" y="2636867"/>
            <a:ext cx="1742700" cy="26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882101" y="565700"/>
            <a:ext cx="103209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>
            <p:ph idx="3" type="pic"/>
          </p:nvPr>
        </p:nvSpPr>
        <p:spPr>
          <a:xfrm>
            <a:off x="2521104" y="3855332"/>
            <a:ext cx="370500" cy="3705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3"/>
          <p:cNvSpPr txBox="1"/>
          <p:nvPr>
            <p:ph idx="4" type="subTitle"/>
          </p:nvPr>
        </p:nvSpPr>
        <p:spPr>
          <a:xfrm>
            <a:off x="7878233" y="2526400"/>
            <a:ext cx="3267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7" name="Google Shape;377;p53"/>
          <p:cNvSpPr txBox="1"/>
          <p:nvPr>
            <p:ph idx="5" type="body"/>
          </p:nvPr>
        </p:nvSpPr>
        <p:spPr>
          <a:xfrm>
            <a:off x="7868033" y="2788067"/>
            <a:ext cx="32784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8" name="Google Shape;378;p53"/>
          <p:cNvSpPr txBox="1"/>
          <p:nvPr>
            <p:ph idx="6" type="body"/>
          </p:nvPr>
        </p:nvSpPr>
        <p:spPr>
          <a:xfrm>
            <a:off x="7878233" y="4187033"/>
            <a:ext cx="3267600" cy="20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/>
          <p:nvPr>
            <p:ph idx="2" type="pic"/>
          </p:nvPr>
        </p:nvSpPr>
        <p:spPr>
          <a:xfrm>
            <a:off x="6613433" y="2636867"/>
            <a:ext cx="1742700" cy="26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82" name="Google Shape;382;p54"/>
          <p:cNvSpPr/>
          <p:nvPr>
            <p:ph idx="3" type="pic"/>
          </p:nvPr>
        </p:nvSpPr>
        <p:spPr>
          <a:xfrm>
            <a:off x="8091104" y="3855332"/>
            <a:ext cx="370500" cy="3705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4"/>
          <p:cNvSpPr txBox="1"/>
          <p:nvPr>
            <p:ph idx="4" type="subTitle"/>
          </p:nvPr>
        </p:nvSpPr>
        <p:spPr>
          <a:xfrm>
            <a:off x="912200" y="2526400"/>
            <a:ext cx="3267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idx="5" type="body"/>
          </p:nvPr>
        </p:nvSpPr>
        <p:spPr>
          <a:xfrm>
            <a:off x="902000" y="2788067"/>
            <a:ext cx="36567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idx="6" type="body"/>
          </p:nvPr>
        </p:nvSpPr>
        <p:spPr>
          <a:xfrm>
            <a:off x="912200" y="4187033"/>
            <a:ext cx="3267600" cy="20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6" name="Google Shape;386;p54"/>
          <p:cNvSpPr txBox="1"/>
          <p:nvPr>
            <p:ph type="title"/>
          </p:nvPr>
        </p:nvSpPr>
        <p:spPr>
          <a:xfrm>
            <a:off x="882101" y="565700"/>
            <a:ext cx="103209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>
            <p:ph idx="2" type="pic"/>
          </p:nvPr>
        </p:nvSpPr>
        <p:spPr>
          <a:xfrm>
            <a:off x="9405000" y="2636867"/>
            <a:ext cx="1742700" cy="26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0" name="Google Shape;390;p55"/>
          <p:cNvSpPr txBox="1"/>
          <p:nvPr>
            <p:ph type="title"/>
          </p:nvPr>
        </p:nvSpPr>
        <p:spPr>
          <a:xfrm>
            <a:off x="882101" y="565700"/>
            <a:ext cx="104745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1" name="Google Shape;391;p55"/>
          <p:cNvSpPr/>
          <p:nvPr>
            <p:ph idx="3" type="pic"/>
          </p:nvPr>
        </p:nvSpPr>
        <p:spPr>
          <a:xfrm>
            <a:off x="8091104" y="3855332"/>
            <a:ext cx="370500" cy="3705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 txBox="1"/>
          <p:nvPr>
            <p:ph idx="4" type="subTitle"/>
          </p:nvPr>
        </p:nvSpPr>
        <p:spPr>
          <a:xfrm>
            <a:off x="912200" y="2526400"/>
            <a:ext cx="3267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 SemiBold"/>
              <a:buNone/>
              <a:defRPr sz="1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3" name="Google Shape;393;p55"/>
          <p:cNvSpPr txBox="1"/>
          <p:nvPr>
            <p:ph idx="5" type="body"/>
          </p:nvPr>
        </p:nvSpPr>
        <p:spPr>
          <a:xfrm>
            <a:off x="902000" y="2788067"/>
            <a:ext cx="35700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4" name="Google Shape;394;p55"/>
          <p:cNvSpPr txBox="1"/>
          <p:nvPr>
            <p:ph idx="6" type="body"/>
          </p:nvPr>
        </p:nvSpPr>
        <p:spPr>
          <a:xfrm>
            <a:off x="912200" y="4187033"/>
            <a:ext cx="3267600" cy="20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/>
          <p:nvPr>
            <p:ph idx="2" type="pic"/>
          </p:nvPr>
        </p:nvSpPr>
        <p:spPr>
          <a:xfrm>
            <a:off x="6953567" y="0"/>
            <a:ext cx="5238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917200" y="390300"/>
            <a:ext cx="50073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8" name="Google Shape;398;p56"/>
          <p:cNvSpPr txBox="1"/>
          <p:nvPr>
            <p:ph idx="3" type="subTitle"/>
          </p:nvPr>
        </p:nvSpPr>
        <p:spPr>
          <a:xfrm>
            <a:off x="918980" y="709072"/>
            <a:ext cx="50055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56"/>
          <p:cNvSpPr txBox="1"/>
          <p:nvPr>
            <p:ph idx="4" type="body"/>
          </p:nvPr>
        </p:nvSpPr>
        <p:spPr>
          <a:xfrm>
            <a:off x="917900" y="1255400"/>
            <a:ext cx="5007300" cy="225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400" name="Google Shape;400;p56"/>
          <p:cNvSpPr txBox="1"/>
          <p:nvPr>
            <p:ph idx="5" type="body"/>
          </p:nvPr>
        </p:nvSpPr>
        <p:spPr>
          <a:xfrm>
            <a:off x="1505867" y="3691800"/>
            <a:ext cx="4419300" cy="225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03" name="Google Shape;403;p57"/>
          <p:cNvSpPr txBox="1"/>
          <p:nvPr>
            <p:ph type="title"/>
          </p:nvPr>
        </p:nvSpPr>
        <p:spPr>
          <a:xfrm>
            <a:off x="861380" y="565704"/>
            <a:ext cx="6868500" cy="115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4" name="Google Shape;404;p57"/>
          <p:cNvSpPr txBox="1"/>
          <p:nvPr>
            <p:ph idx="2" type="body"/>
          </p:nvPr>
        </p:nvSpPr>
        <p:spPr>
          <a:xfrm>
            <a:off x="917900" y="1911300"/>
            <a:ext cx="38232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●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○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Char char="■"/>
              <a:defRPr sz="16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05" name="Google Shape;405;p57"/>
          <p:cNvSpPr txBox="1"/>
          <p:nvPr>
            <p:ph idx="3" type="body"/>
          </p:nvPr>
        </p:nvSpPr>
        <p:spPr>
          <a:xfrm>
            <a:off x="6299934" y="4827434"/>
            <a:ext cx="51801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406" name="Google Shape;406;p57"/>
          <p:cNvSpPr txBox="1"/>
          <p:nvPr>
            <p:ph idx="4" type="body"/>
          </p:nvPr>
        </p:nvSpPr>
        <p:spPr>
          <a:xfrm>
            <a:off x="6299934" y="3462583"/>
            <a:ext cx="51801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407" name="Google Shape;407;p57"/>
          <p:cNvSpPr txBox="1"/>
          <p:nvPr>
            <p:ph idx="5" type="body"/>
          </p:nvPr>
        </p:nvSpPr>
        <p:spPr>
          <a:xfrm>
            <a:off x="6299934" y="2090133"/>
            <a:ext cx="51801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●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○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Font typeface="Lexend ExtraLight"/>
              <a:buChar char="■"/>
              <a:defRPr sz="23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890200" y="307167"/>
            <a:ext cx="10256400" cy="342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58"/>
          <p:cNvSpPr txBox="1"/>
          <p:nvPr>
            <p:ph idx="2" type="title"/>
          </p:nvPr>
        </p:nvSpPr>
        <p:spPr>
          <a:xfrm>
            <a:off x="890200" y="5163067"/>
            <a:ext cx="10256400" cy="130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/>
          <p:nvPr>
            <p:ph idx="2" type="pic"/>
          </p:nvPr>
        </p:nvSpPr>
        <p:spPr>
          <a:xfrm>
            <a:off x="6266900" y="0"/>
            <a:ext cx="5925300" cy="39879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9"/>
          <p:cNvSpPr txBox="1"/>
          <p:nvPr>
            <p:ph type="title"/>
          </p:nvPr>
        </p:nvSpPr>
        <p:spPr>
          <a:xfrm>
            <a:off x="543133" y="4488055"/>
            <a:ext cx="11026800" cy="196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cxnSp>
        <p:nvCxnSpPr>
          <p:cNvPr id="414" name="Google Shape;414;p59"/>
          <p:cNvCxnSpPr/>
          <p:nvPr/>
        </p:nvCxnSpPr>
        <p:spPr>
          <a:xfrm>
            <a:off x="-4200" y="903800"/>
            <a:ext cx="697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>
            <p:ph idx="2" type="pic"/>
          </p:nvPr>
        </p:nvSpPr>
        <p:spPr>
          <a:xfrm>
            <a:off x="11614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7" name="Google Shape;417;p60"/>
          <p:cNvSpPr/>
          <p:nvPr>
            <p:ph idx="3" type="pic"/>
          </p:nvPr>
        </p:nvSpPr>
        <p:spPr>
          <a:xfrm>
            <a:off x="48382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8" name="Google Shape;418;p60"/>
          <p:cNvSpPr/>
          <p:nvPr>
            <p:ph idx="4" type="pic"/>
          </p:nvPr>
        </p:nvSpPr>
        <p:spPr>
          <a:xfrm>
            <a:off x="85150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/>
          <p:nvPr>
            <p:ph idx="2" type="pic"/>
          </p:nvPr>
        </p:nvSpPr>
        <p:spPr>
          <a:xfrm>
            <a:off x="11614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21" name="Google Shape;421;p61"/>
          <p:cNvSpPr/>
          <p:nvPr>
            <p:ph idx="3" type="pic"/>
          </p:nvPr>
        </p:nvSpPr>
        <p:spPr>
          <a:xfrm>
            <a:off x="48382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22" name="Google Shape;422;p61"/>
          <p:cNvSpPr/>
          <p:nvPr>
            <p:ph idx="4" type="pic"/>
          </p:nvPr>
        </p:nvSpPr>
        <p:spPr>
          <a:xfrm>
            <a:off x="8515033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/>
          <p:nvPr/>
        </p:nvSpPr>
        <p:spPr>
          <a:xfrm rot="-5400000">
            <a:off x="4715283" y="-611350"/>
            <a:ext cx="6914400" cy="8086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2"/>
          <p:cNvSpPr/>
          <p:nvPr/>
        </p:nvSpPr>
        <p:spPr>
          <a:xfrm rot="-5400000">
            <a:off x="-1390467" y="1351600"/>
            <a:ext cx="6904500" cy="4150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2"/>
          <p:cNvSpPr/>
          <p:nvPr>
            <p:ph idx="2" type="pic"/>
          </p:nvPr>
        </p:nvSpPr>
        <p:spPr>
          <a:xfrm>
            <a:off x="1037000" y="1251593"/>
            <a:ext cx="2131200" cy="45507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27" name="Google Shape;427;p62"/>
          <p:cNvSpPr/>
          <p:nvPr>
            <p:ph idx="3" type="pic"/>
          </p:nvPr>
        </p:nvSpPr>
        <p:spPr>
          <a:xfrm>
            <a:off x="5487200" y="1229327"/>
            <a:ext cx="5503500" cy="31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/>
          <p:nvPr>
            <p:ph idx="2" type="pic"/>
          </p:nvPr>
        </p:nvSpPr>
        <p:spPr>
          <a:xfrm>
            <a:off x="1249300" y="1158667"/>
            <a:ext cx="2143200" cy="45507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30" name="Google Shape;430;p63"/>
          <p:cNvSpPr/>
          <p:nvPr>
            <p:ph idx="3" type="pic"/>
          </p:nvPr>
        </p:nvSpPr>
        <p:spPr>
          <a:xfrm>
            <a:off x="4686133" y="1158667"/>
            <a:ext cx="6398400" cy="45507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/>
          <p:nvPr>
            <p:ph idx="2" type="pic"/>
          </p:nvPr>
        </p:nvSpPr>
        <p:spPr>
          <a:xfrm>
            <a:off x="2758367" y="1244267"/>
            <a:ext cx="6658800" cy="416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/>
          <p:nvPr>
            <p:ph idx="2" type="pic"/>
          </p:nvPr>
        </p:nvSpPr>
        <p:spPr>
          <a:xfrm>
            <a:off x="8910276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35" name="Google Shape;435;p65"/>
          <p:cNvSpPr/>
          <p:nvPr>
            <p:ph idx="3" type="pic"/>
          </p:nvPr>
        </p:nvSpPr>
        <p:spPr>
          <a:xfrm>
            <a:off x="5524896" y="689500"/>
            <a:ext cx="2541300" cy="54276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36" name="Google Shape;436;p65"/>
          <p:cNvSpPr txBox="1"/>
          <p:nvPr>
            <p:ph idx="1" type="body"/>
          </p:nvPr>
        </p:nvSpPr>
        <p:spPr>
          <a:xfrm>
            <a:off x="917200" y="390300"/>
            <a:ext cx="43107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7" name="Google Shape;437;p65"/>
          <p:cNvSpPr txBox="1"/>
          <p:nvPr>
            <p:ph idx="4" type="body"/>
          </p:nvPr>
        </p:nvSpPr>
        <p:spPr>
          <a:xfrm>
            <a:off x="919000" y="5160100"/>
            <a:ext cx="2624100" cy="10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●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○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■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●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○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■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●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○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Light"/>
              <a:buChar char="■"/>
              <a:defRPr sz="11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38" name="Google Shape;438;p65"/>
          <p:cNvSpPr txBox="1"/>
          <p:nvPr>
            <p:ph idx="5" type="subTitle"/>
          </p:nvPr>
        </p:nvSpPr>
        <p:spPr>
          <a:xfrm>
            <a:off x="918733" y="709067"/>
            <a:ext cx="21429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917200" y="390300"/>
            <a:ext cx="1962000" cy="2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●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○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SemiBold"/>
              <a:buChar char="■"/>
              <a:defRPr sz="8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41" name="Google Shape;441;p66"/>
          <p:cNvSpPr txBox="1"/>
          <p:nvPr>
            <p:ph idx="2" type="body"/>
          </p:nvPr>
        </p:nvSpPr>
        <p:spPr>
          <a:xfrm>
            <a:off x="7312400" y="390300"/>
            <a:ext cx="3996000" cy="10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>
            <p:ph idx="2" type="pic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1146400" y="6468000"/>
            <a:ext cx="348300" cy="39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0" spcFirstLastPara="1" rIns="0" wrap="square" tIns="0">
            <a:noAutofit/>
          </a:bodyPr>
          <a:lstStyle>
            <a:lvl1pPr lvl="0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5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217600" y="101600"/>
            <a:ext cx="112773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Light"/>
              <a:buNone/>
              <a:defRPr sz="6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exend"/>
              <a:buNone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82433" y="3387300"/>
            <a:ext cx="5612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"/>
              <a:buChar char="●"/>
              <a:defRPr sz="2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○"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"/>
              <a:buChar char="■"/>
              <a:defRPr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○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■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9">
          <p15:clr>
            <a:srgbClr val="E46962"/>
          </p15:clr>
        </p15:guide>
        <p15:guide id="2" pos="659">
          <p15:clr>
            <a:srgbClr val="E46962"/>
          </p15:clr>
        </p15:guide>
        <p15:guide id="3" pos="1098">
          <p15:clr>
            <a:srgbClr val="E46962"/>
          </p15:clr>
        </p15:guide>
        <p15:guide id="4" pos="1317">
          <p15:clr>
            <a:srgbClr val="E46962"/>
          </p15:clr>
        </p15:guide>
        <p15:guide id="5" pos="1756">
          <p15:clr>
            <a:srgbClr val="E46962"/>
          </p15:clr>
        </p15:guide>
        <p15:guide id="6" pos="1976">
          <p15:clr>
            <a:srgbClr val="E46962"/>
          </p15:clr>
        </p15:guide>
        <p15:guide id="7" pos="2415">
          <p15:clr>
            <a:srgbClr val="E46962"/>
          </p15:clr>
        </p15:guide>
        <p15:guide id="8" pos="2635">
          <p15:clr>
            <a:srgbClr val="E46962"/>
          </p15:clr>
        </p15:guide>
        <p15:guide id="9" pos="3074">
          <p15:clr>
            <a:srgbClr val="E46962"/>
          </p15:clr>
        </p15:guide>
        <p15:guide id="10" pos="3293">
          <p15:clr>
            <a:srgbClr val="E46962"/>
          </p15:clr>
        </p15:guide>
        <p15:guide id="11" pos="3732">
          <p15:clr>
            <a:srgbClr val="E46962"/>
          </p15:clr>
        </p15:guide>
        <p15:guide id="12" pos="7241">
          <p15:clr>
            <a:srgbClr val="E46962"/>
          </p15:clr>
        </p15:guide>
        <p15:guide id="13" pos="7021">
          <p15:clr>
            <a:srgbClr val="E46962"/>
          </p15:clr>
        </p15:guide>
        <p15:guide id="14" pos="6582">
          <p15:clr>
            <a:srgbClr val="E46962"/>
          </p15:clr>
        </p15:guide>
        <p15:guide id="15" pos="6363">
          <p15:clr>
            <a:srgbClr val="E46962"/>
          </p15:clr>
        </p15:guide>
        <p15:guide id="16" pos="5924">
          <p15:clr>
            <a:srgbClr val="E46962"/>
          </p15:clr>
        </p15:guide>
        <p15:guide id="17" pos="5704">
          <p15:clr>
            <a:srgbClr val="E46962"/>
          </p15:clr>
        </p15:guide>
        <p15:guide id="18" pos="5265">
          <p15:clr>
            <a:srgbClr val="E46962"/>
          </p15:clr>
        </p15:guide>
        <p15:guide id="19" pos="5045">
          <p15:clr>
            <a:srgbClr val="E46962"/>
          </p15:clr>
        </p15:guide>
        <p15:guide id="20" pos="4606">
          <p15:clr>
            <a:srgbClr val="E46962"/>
          </p15:clr>
        </p15:guide>
        <p15:guide id="21" pos="4387">
          <p15:clr>
            <a:srgbClr val="E46962"/>
          </p15:clr>
        </p15:guide>
        <p15:guide id="22" pos="394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412383" y="258275"/>
            <a:ext cx="11228700" cy="15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700"/>
              <a:t>POSTGRADO EN CIENCIAS DE DATOS Y IA - UB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sp>
        <p:nvSpPr>
          <p:cNvPr id="447" name="Google Shape;447;p67"/>
          <p:cNvSpPr txBox="1"/>
          <p:nvPr>
            <p:ph idx="1" type="subTitle"/>
          </p:nvPr>
        </p:nvSpPr>
        <p:spPr>
          <a:xfrm>
            <a:off x="455175" y="2795850"/>
            <a:ext cx="5723400" cy="126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/>
              <a:t>Modelo predictivo de </a:t>
            </a:r>
            <a:r>
              <a:rPr lang="ru-RU" sz="3500"/>
              <a:t>disponibilidad</a:t>
            </a:r>
            <a:r>
              <a:rPr lang="ru-RU" sz="3500"/>
              <a:t> de muelles en Barcelona - Bicing</a:t>
            </a:r>
            <a:endParaRPr sz="3500"/>
          </a:p>
        </p:txBody>
      </p:sp>
      <p:sp>
        <p:nvSpPr>
          <p:cNvPr id="448" name="Google Shape;448;p67"/>
          <p:cNvSpPr txBox="1"/>
          <p:nvPr>
            <p:ph idx="2" type="body"/>
          </p:nvPr>
        </p:nvSpPr>
        <p:spPr>
          <a:xfrm>
            <a:off x="455167" y="6133358"/>
            <a:ext cx="2784300" cy="31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Natalia Drevila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Vitaliy Machok</a:t>
            </a:r>
            <a:endParaRPr/>
          </a:p>
        </p:txBody>
      </p:sp>
      <p:sp>
        <p:nvSpPr>
          <p:cNvPr id="449" name="Google Shape;449;p67"/>
          <p:cNvSpPr txBox="1"/>
          <p:nvPr>
            <p:ph idx="4" type="body"/>
          </p:nvPr>
        </p:nvSpPr>
        <p:spPr>
          <a:xfrm>
            <a:off x="3536331" y="6133358"/>
            <a:ext cx="2587500" cy="31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Abril 2025</a:t>
            </a:r>
            <a:endParaRPr/>
          </a:p>
        </p:txBody>
      </p:sp>
      <p:pic>
        <p:nvPicPr>
          <p:cNvPr id="450" name="Google Shape;4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000" y="2132280"/>
            <a:ext cx="5228000" cy="472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6"/>
          <p:cNvSpPr txBox="1"/>
          <p:nvPr>
            <p:ph type="title"/>
          </p:nvPr>
        </p:nvSpPr>
        <p:spPr>
          <a:xfrm>
            <a:off x="543133" y="4590211"/>
            <a:ext cx="11026800" cy="196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Gracias!</a:t>
            </a:r>
            <a:endParaRPr/>
          </a:p>
        </p:txBody>
      </p:sp>
      <p:pic>
        <p:nvPicPr>
          <p:cNvPr id="581" name="Google Shape;5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925" y="0"/>
            <a:ext cx="5805076" cy="3746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idx="1" type="body"/>
          </p:nvPr>
        </p:nvSpPr>
        <p:spPr>
          <a:xfrm>
            <a:off x="917200" y="390300"/>
            <a:ext cx="4310700" cy="36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POSTGRADO EN CIENCIAS DE DATOS Y IA - UB</a:t>
            </a:r>
            <a:endParaRPr/>
          </a:p>
        </p:txBody>
      </p:sp>
      <p:sp>
        <p:nvSpPr>
          <p:cNvPr id="456" name="Google Shape;456;p68"/>
          <p:cNvSpPr txBox="1"/>
          <p:nvPr>
            <p:ph idx="3" type="body"/>
          </p:nvPr>
        </p:nvSpPr>
        <p:spPr>
          <a:xfrm>
            <a:off x="2498960" y="4804776"/>
            <a:ext cx="89268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ru-RU"/>
              <a:t>Detectar patrones de valor para el negocio en los datos mediante el </a:t>
            </a:r>
            <a:r>
              <a:rPr lang="ru-RU"/>
              <a:t>análisis</a:t>
            </a:r>
            <a:r>
              <a:rPr lang="ru-RU"/>
              <a:t> exploratorio</a:t>
            </a:r>
            <a:endParaRPr/>
          </a:p>
        </p:txBody>
      </p:sp>
      <p:sp>
        <p:nvSpPr>
          <p:cNvPr id="457" name="Google Shape;457;p68"/>
          <p:cNvSpPr txBox="1"/>
          <p:nvPr>
            <p:ph idx="4" type="body"/>
          </p:nvPr>
        </p:nvSpPr>
        <p:spPr>
          <a:xfrm>
            <a:off x="2498960" y="3546110"/>
            <a:ext cx="89268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ru-RU" sz="2100"/>
              <a:t>Enriquecer y o</a:t>
            </a:r>
            <a:r>
              <a:rPr lang="ru-RU" sz="2100"/>
              <a:t>ptimizar el uso de las características y mejorar la eficiencia del modelo.</a:t>
            </a:r>
            <a:endParaRPr sz="2100"/>
          </a:p>
        </p:txBody>
      </p:sp>
      <p:sp>
        <p:nvSpPr>
          <p:cNvPr id="458" name="Google Shape;458;p68"/>
          <p:cNvSpPr txBox="1"/>
          <p:nvPr>
            <p:ph idx="5" type="body"/>
          </p:nvPr>
        </p:nvSpPr>
        <p:spPr>
          <a:xfrm>
            <a:off x="2496748" y="2170525"/>
            <a:ext cx="89268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ru-RU" sz="2100"/>
              <a:t>Predecir la disponibilidad de muelles para  de bicicletas compartidas utilizando un modelo de Machine Learning</a:t>
            </a:r>
            <a:endParaRPr sz="2100"/>
          </a:p>
        </p:txBody>
      </p:sp>
      <p:sp>
        <p:nvSpPr>
          <p:cNvPr id="459" name="Google Shape;459;p68"/>
          <p:cNvSpPr txBox="1"/>
          <p:nvPr>
            <p:ph idx="4294967295" type="subTitle"/>
          </p:nvPr>
        </p:nvSpPr>
        <p:spPr>
          <a:xfrm>
            <a:off x="1834035" y="4944274"/>
            <a:ext cx="458100" cy="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460" name="Google Shape;460;p68"/>
          <p:cNvSpPr/>
          <p:nvPr/>
        </p:nvSpPr>
        <p:spPr>
          <a:xfrm>
            <a:off x="1934296" y="4946644"/>
            <a:ext cx="369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68"/>
          <p:cNvSpPr/>
          <p:nvPr/>
        </p:nvSpPr>
        <p:spPr>
          <a:xfrm>
            <a:off x="1934279" y="3714786"/>
            <a:ext cx="369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68"/>
          <p:cNvSpPr/>
          <p:nvPr/>
        </p:nvSpPr>
        <p:spPr>
          <a:xfrm>
            <a:off x="1932804" y="2468390"/>
            <a:ext cx="369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68"/>
          <p:cNvSpPr txBox="1"/>
          <p:nvPr>
            <p:ph idx="4294967295" type="subTitle"/>
          </p:nvPr>
        </p:nvSpPr>
        <p:spPr>
          <a:xfrm>
            <a:off x="1902740" y="4833644"/>
            <a:ext cx="429600" cy="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2"/>
                </a:solidFill>
              </a:rPr>
              <a:t>3 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464" name="Google Shape;464;p68"/>
          <p:cNvSpPr txBox="1"/>
          <p:nvPr>
            <p:ph idx="4294967295" type="subTitle"/>
          </p:nvPr>
        </p:nvSpPr>
        <p:spPr>
          <a:xfrm>
            <a:off x="1902740" y="3609486"/>
            <a:ext cx="429600" cy="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2"/>
                </a:solidFill>
              </a:rPr>
              <a:t>2 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465" name="Google Shape;465;p68"/>
          <p:cNvSpPr txBox="1"/>
          <p:nvPr>
            <p:ph idx="4294967295" type="subTitle"/>
          </p:nvPr>
        </p:nvSpPr>
        <p:spPr>
          <a:xfrm>
            <a:off x="1901263" y="2310287"/>
            <a:ext cx="429600" cy="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2"/>
                </a:solidFill>
              </a:rPr>
              <a:t>1 </a:t>
            </a:r>
            <a:endParaRPr sz="2300">
              <a:solidFill>
                <a:schemeClr val="dk2"/>
              </a:solidFill>
            </a:endParaRPr>
          </a:p>
        </p:txBody>
      </p:sp>
      <p:pic>
        <p:nvPicPr>
          <p:cNvPr descr="Icon with three rectangles." id="466" name="Google Shape;466;p68"/>
          <p:cNvPicPr preferRelativeResize="0"/>
          <p:nvPr>
            <p:ph idx="6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08" y="2400580"/>
            <a:ext cx="504900" cy="504900"/>
          </a:xfrm>
          <a:prstGeom prst="ellipse">
            <a:avLst/>
          </a:prstGeom>
        </p:spPr>
      </p:pic>
      <p:pic>
        <p:nvPicPr>
          <p:cNvPr descr="Icon with three dots in a circle." id="467" name="Google Shape;467;p68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209" r="199" t="0"/>
          <a:stretch/>
        </p:blipFill>
        <p:spPr>
          <a:xfrm>
            <a:off x="1396483" y="3649826"/>
            <a:ext cx="504900" cy="504900"/>
          </a:xfrm>
          <a:prstGeom prst="ellipse">
            <a:avLst/>
          </a:prstGeom>
        </p:spPr>
      </p:pic>
      <p:pic>
        <p:nvPicPr>
          <p:cNvPr descr="Icon with subdivided square." id="468" name="Google Shape;468;p68"/>
          <p:cNvPicPr preferRelativeResize="0"/>
          <p:nvPr>
            <p:ph idx="8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483" y="4905885"/>
            <a:ext cx="504900" cy="504900"/>
          </a:xfrm>
          <a:prstGeom prst="ellipse">
            <a:avLst/>
          </a:prstGeom>
        </p:spPr>
      </p:pic>
      <p:sp>
        <p:nvSpPr>
          <p:cNvPr id="469" name="Google Shape;469;p68"/>
          <p:cNvSpPr txBox="1"/>
          <p:nvPr>
            <p:ph idx="4294967295" type="title"/>
          </p:nvPr>
        </p:nvSpPr>
        <p:spPr>
          <a:xfrm>
            <a:off x="882100" y="718467"/>
            <a:ext cx="6868500" cy="10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Objetivos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>
            <p:ph idx="1" type="body"/>
          </p:nvPr>
        </p:nvSpPr>
        <p:spPr>
          <a:xfrm>
            <a:off x="917200" y="243850"/>
            <a:ext cx="4310700" cy="38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/>
              <a:t>POSTGRADO EN CIENCIAS DE DATOS Y IA - UB</a:t>
            </a:r>
            <a:endParaRPr sz="900"/>
          </a:p>
        </p:txBody>
      </p:sp>
      <p:sp>
        <p:nvSpPr>
          <p:cNvPr id="475" name="Google Shape;475;p69"/>
          <p:cNvSpPr txBox="1"/>
          <p:nvPr>
            <p:ph idx="2" type="subTitle"/>
          </p:nvPr>
        </p:nvSpPr>
        <p:spPr>
          <a:xfrm>
            <a:off x="917208" y="534767"/>
            <a:ext cx="20097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Dataset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76" name="Google Shape;476;p69"/>
          <p:cNvCxnSpPr/>
          <p:nvPr/>
        </p:nvCxnSpPr>
        <p:spPr>
          <a:xfrm>
            <a:off x="4064650" y="631467"/>
            <a:ext cx="0" cy="1206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69"/>
          <p:cNvCxnSpPr/>
          <p:nvPr/>
        </p:nvCxnSpPr>
        <p:spPr>
          <a:xfrm>
            <a:off x="1042033" y="1735733"/>
            <a:ext cx="0" cy="40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69"/>
          <p:cNvCxnSpPr/>
          <p:nvPr/>
        </p:nvCxnSpPr>
        <p:spPr>
          <a:xfrm>
            <a:off x="4071433" y="668933"/>
            <a:ext cx="1784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con with three rectangles." id="479" name="Google Shape;479;p69"/>
          <p:cNvPicPr preferRelativeResize="0"/>
          <p:nvPr>
            <p:ph idx="3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87" y="1426267"/>
            <a:ext cx="364800" cy="364800"/>
          </a:xfrm>
          <a:prstGeom prst="rect">
            <a:avLst/>
          </a:prstGeom>
        </p:spPr>
      </p:pic>
      <p:sp>
        <p:nvSpPr>
          <p:cNvPr id="480" name="Google Shape;480;p69"/>
          <p:cNvSpPr txBox="1"/>
          <p:nvPr>
            <p:ph idx="5" type="body"/>
          </p:nvPr>
        </p:nvSpPr>
        <p:spPr>
          <a:xfrm>
            <a:off x="7393458" y="1404800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Dataset Inicial</a:t>
            </a:r>
            <a:endParaRPr sz="1200"/>
          </a:p>
        </p:txBody>
      </p:sp>
      <p:sp>
        <p:nvSpPr>
          <p:cNvPr id="481" name="Google Shape;481;p69"/>
          <p:cNvSpPr txBox="1"/>
          <p:nvPr>
            <p:ph idx="6" type="body"/>
          </p:nvPr>
        </p:nvSpPr>
        <p:spPr>
          <a:xfrm>
            <a:off x="7393458" y="1791075"/>
            <a:ext cx="4122000" cy="8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4,5 años de datos con la captura de disponibilidad cada 5 mins</a:t>
            </a:r>
            <a:endParaRPr/>
          </a:p>
        </p:txBody>
      </p:sp>
      <p:sp>
        <p:nvSpPr>
          <p:cNvPr id="482" name="Google Shape;482;p69"/>
          <p:cNvSpPr txBox="1"/>
          <p:nvPr>
            <p:ph idx="7" type="body"/>
          </p:nvPr>
        </p:nvSpPr>
        <p:spPr>
          <a:xfrm>
            <a:off x="7335558" y="3238537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Preparaci</a:t>
            </a:r>
            <a:r>
              <a:rPr lang="ru-RU" sz="1200"/>
              <a:t>ón</a:t>
            </a:r>
            <a:endParaRPr sz="1200"/>
          </a:p>
        </p:txBody>
      </p:sp>
      <p:sp>
        <p:nvSpPr>
          <p:cNvPr id="483" name="Google Shape;483;p69"/>
          <p:cNvSpPr txBox="1"/>
          <p:nvPr>
            <p:ph idx="8" type="body"/>
          </p:nvPr>
        </p:nvSpPr>
        <p:spPr>
          <a:xfrm>
            <a:off x="7372725" y="3591588"/>
            <a:ext cx="4122000" cy="237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Agregaci</a:t>
            </a:r>
            <a:r>
              <a:rPr lang="ru-RU"/>
              <a:t>ón por Hora (Mediana)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Limitación a cada 5ta fila (para evitar repetición)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Limitación del tope a la capacidad de la estación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Eliminación de nulls con </a:t>
            </a:r>
            <a:r>
              <a:rPr i="1" lang="ru-RU"/>
              <a:t>reported_dt</a:t>
            </a:r>
            <a:r>
              <a:rPr lang="ru-RU"/>
              <a:t> no informado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Se limitaron algunos campos al percentil 99 para evitar los outliers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-RU"/>
              <a:t>Variables </a:t>
            </a:r>
            <a:r>
              <a:rPr lang="ru-RU"/>
              <a:t>categóricas</a:t>
            </a:r>
            <a:r>
              <a:rPr lang="ru-RU"/>
              <a:t> los valores nulos se imputaron con Moda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4" name="Google Shape;484;p69"/>
          <p:cNvGraphicFramePr/>
          <p:nvPr/>
        </p:nvGraphicFramePr>
        <p:xfrm>
          <a:off x="229188" y="100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{82670B6A-B0B0-469A-8011-F1AA65D2401F}</a:tableStyleId>
              </a:tblPr>
              <a:tblGrid>
                <a:gridCol w="1894975"/>
                <a:gridCol w="3791750"/>
              </a:tblGrid>
              <a:tr h="19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50">
                          <a:solidFill>
                            <a:schemeClr val="lt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Campo</a:t>
                      </a:r>
                      <a:endParaRPr b="1" sz="1050">
                        <a:solidFill>
                          <a:schemeClr val="lt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50">
                          <a:solidFill>
                            <a:schemeClr val="lt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Descripción</a:t>
                      </a:r>
                      <a:endParaRPr b="1" sz="1050">
                        <a:solidFill>
                          <a:schemeClr val="lt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last_updated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Timestamp de l'arxiu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ttl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TimeToLive de la resposta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data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Contenidor d'arrays d'informació d'estacions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stations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Array de dades de cada estació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station_id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Identificador de l'estació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num_bikes_available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Nombre de bicicletes disponibles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num_bikes_available_types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Array de tipus de bicicletes disponibles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mechanical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Nombre de bicicletes mecàniques disponibles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ebike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Nombre de bicicletes elèctriques disponibles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num_docks_available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Nombre de ancoratges disponibles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is_installed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L'estació està correctament instalada (0-NO,1-SI)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is_renting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L'estació està proporcionant bicicletes correctament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is_returning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L'estació està ancorant bicicletes correctament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last_reported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Timestamp de la informació de l'estació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is_charging_station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L'estació té capacitat de càrrega de bicicletes elèctriques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status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2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IN_SERVICE=En servicio, CLOSED=Cerrada)</a:t>
                      </a:r>
                      <a:endParaRPr sz="1050">
                        <a:solidFill>
                          <a:schemeClr val="dk2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52400" marB="152400" marR="152400" marL="152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con with several boxes." id="485" name="Google Shape;485;p69"/>
          <p:cNvPicPr preferRelativeResize="0"/>
          <p:nvPr>
            <p:ph idx="15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287" y="3235064"/>
            <a:ext cx="364800" cy="36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idx="1" type="body"/>
          </p:nvPr>
        </p:nvSpPr>
        <p:spPr>
          <a:xfrm>
            <a:off x="917300" y="376750"/>
            <a:ext cx="4310700" cy="36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POSTGRADO EN CIENCIAS DE DATOS Y IA - UB</a:t>
            </a:r>
            <a:endParaRPr/>
          </a:p>
        </p:txBody>
      </p:sp>
      <p:sp>
        <p:nvSpPr>
          <p:cNvPr id="491" name="Google Shape;491;p70"/>
          <p:cNvSpPr txBox="1"/>
          <p:nvPr>
            <p:ph idx="4294967295" type="title"/>
          </p:nvPr>
        </p:nvSpPr>
        <p:spPr>
          <a:xfrm>
            <a:off x="4780700" y="336550"/>
            <a:ext cx="6365700" cy="449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dk1"/>
                </a:solidFill>
              </a:rPr>
              <a:t>Caracteristicas</a:t>
            </a:r>
            <a:endParaRPr sz="4500">
              <a:solidFill>
                <a:schemeClr val="dk1"/>
              </a:solidFill>
            </a:endParaRPr>
          </a:p>
        </p:txBody>
      </p:sp>
      <p:graphicFrame>
        <p:nvGraphicFramePr>
          <p:cNvPr id="492" name="Google Shape;492;p70"/>
          <p:cNvGraphicFramePr/>
          <p:nvPr/>
        </p:nvGraphicFramePr>
        <p:xfrm>
          <a:off x="458150" y="125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{A5FFC533-C5B0-4252-9BF7-37D529AF13F8}</a:tableStyleId>
              </a:tblPr>
              <a:tblGrid>
                <a:gridCol w="1921500"/>
                <a:gridCol w="4584350"/>
              </a:tblGrid>
              <a:tr h="150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Nombre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Descripci</a:t>
                      </a:r>
                      <a:r>
                        <a:rPr b="1" lang="ru-RU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ón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month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Reported_dt mes del año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3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day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Reported_dt dia del mes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hour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Reported_dt hora del dia (0-24)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0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disponibilidad_1h_antes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% de num_docks_available sobre la capacidad de la estación 1 hora antes de la hora dada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3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disponibilidad_2h_antes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% de num_docks_available sobre la capacidad de la estación 2 hora antes de la hora dada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3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post_code</a:t>
                      </a:r>
                      <a:endParaRPr b="1" sz="10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Código postal donde se ubica la estación</a:t>
                      </a:r>
                      <a:endParaRPr sz="10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3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cross_street</a:t>
                      </a:r>
                      <a:endParaRPr b="1" sz="10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Calle donde se ubica la estación</a:t>
                      </a:r>
                      <a:endParaRPr sz="10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7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capacity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Capacidad de la estación en numero de bicicletas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is_weekend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Si el dia cae en fin de semana (sabado o domingo) (boolean)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is_holiday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Si el dia es un dia festivo (boolean)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altitude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Altitude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nearest_station_distance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Distancia en metros a la estación mas cercana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19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rPr b="1" lang="ru-RU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stations_within_300m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Número de estaciones de bicing en un radio de 100m a la estación</a:t>
                      </a:r>
                      <a:endParaRPr sz="10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Icon with three dots in a circle." id="493" name="Google Shape;493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9" r="199" t="0"/>
          <a:stretch/>
        </p:blipFill>
        <p:spPr>
          <a:xfrm>
            <a:off x="7312412" y="1252987"/>
            <a:ext cx="364800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0"/>
          <p:cNvSpPr txBox="1"/>
          <p:nvPr>
            <p:ph idx="4" type="body"/>
          </p:nvPr>
        </p:nvSpPr>
        <p:spPr>
          <a:xfrm>
            <a:off x="7596258" y="1209737"/>
            <a:ext cx="4122000" cy="35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Lexend"/>
                <a:ea typeface="Lexend"/>
                <a:cs typeface="Lexend"/>
                <a:sym typeface="Lexend"/>
              </a:rPr>
              <a:t>Descartadas</a:t>
            </a:r>
            <a:endParaRPr b="1"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70"/>
          <p:cNvSpPr txBox="1"/>
          <p:nvPr>
            <p:ph idx="5" type="body"/>
          </p:nvPr>
        </p:nvSpPr>
        <p:spPr>
          <a:xfrm>
            <a:off x="7383550" y="1575450"/>
            <a:ext cx="4371900" cy="4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Distancia a la estación de metro </a:t>
            </a: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más</a:t>
            </a: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 cercana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Eventos especiales (maratones, MWC, partidos de </a:t>
            </a: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fútbol</a:t>
            </a: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)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Disponibilidad en la estación mas cercana (1h, 2h, 3h, 4h)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Disponibilidad de la estaci</a:t>
            </a: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ón (3h y 4h antes)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Estaciones en el radio de 100 y 500m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 Light"/>
              <a:buChar char="-"/>
            </a:pPr>
            <a:r>
              <a:rPr lang="ru-RU" sz="1900">
                <a:latin typeface="Lexend Light"/>
                <a:ea typeface="Lexend Light"/>
                <a:cs typeface="Lexend Light"/>
                <a:sym typeface="Lexend Light"/>
              </a:rPr>
              <a:t>is_charging_station, latitude, longitude, caracteristicas del dataset inicial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858600" y="177850"/>
            <a:ext cx="4474800" cy="12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/>
              <a:t>Insights</a:t>
            </a:r>
            <a:endParaRPr sz="8000"/>
          </a:p>
        </p:txBody>
      </p:sp>
      <p:sp>
        <p:nvSpPr>
          <p:cNvPr id="501" name="Google Shape;501;p71"/>
          <p:cNvSpPr/>
          <p:nvPr/>
        </p:nvSpPr>
        <p:spPr>
          <a:xfrm>
            <a:off x="11281745" y="332886"/>
            <a:ext cx="557100" cy="55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2" name="Google Shape;502;p71"/>
          <p:cNvSpPr txBox="1"/>
          <p:nvPr/>
        </p:nvSpPr>
        <p:spPr>
          <a:xfrm>
            <a:off x="11218022" y="313886"/>
            <a:ext cx="63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203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accent4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</a:t>
            </a:r>
            <a:endParaRPr sz="2300">
              <a:solidFill>
                <a:schemeClr val="accent4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503" name="Google Shape;503;p71"/>
          <p:cNvSpPr txBox="1"/>
          <p:nvPr>
            <p:ph type="title"/>
          </p:nvPr>
        </p:nvSpPr>
        <p:spPr>
          <a:xfrm>
            <a:off x="398800" y="5633675"/>
            <a:ext cx="11648400" cy="7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00"/>
              <a:t>Altitude</a:t>
            </a:r>
            <a:endParaRPr sz="3900"/>
          </a:p>
        </p:txBody>
      </p:sp>
      <p:pic>
        <p:nvPicPr>
          <p:cNvPr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486" y="1409353"/>
            <a:ext cx="3601829" cy="390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7271" y="1687036"/>
            <a:ext cx="6014543" cy="348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>
            <p:ph type="title"/>
          </p:nvPr>
        </p:nvSpPr>
        <p:spPr>
          <a:xfrm>
            <a:off x="3858600" y="177850"/>
            <a:ext cx="4474800" cy="12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/>
              <a:t>Insights</a:t>
            </a:r>
            <a:endParaRPr sz="8000"/>
          </a:p>
        </p:txBody>
      </p:sp>
      <p:sp>
        <p:nvSpPr>
          <p:cNvPr id="511" name="Google Shape;511;p72"/>
          <p:cNvSpPr/>
          <p:nvPr/>
        </p:nvSpPr>
        <p:spPr>
          <a:xfrm>
            <a:off x="11281745" y="332886"/>
            <a:ext cx="557100" cy="55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2" name="Google Shape;512;p72"/>
          <p:cNvSpPr txBox="1"/>
          <p:nvPr/>
        </p:nvSpPr>
        <p:spPr>
          <a:xfrm>
            <a:off x="11218022" y="313886"/>
            <a:ext cx="63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203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accent4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</a:t>
            </a:r>
            <a:endParaRPr sz="2300">
              <a:solidFill>
                <a:schemeClr val="accent4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00" y="1946213"/>
            <a:ext cx="5637974" cy="32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599" y="1946225"/>
            <a:ext cx="5850424" cy="332004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2"/>
          <p:cNvSpPr txBox="1"/>
          <p:nvPr>
            <p:ph type="title"/>
          </p:nvPr>
        </p:nvSpPr>
        <p:spPr>
          <a:xfrm>
            <a:off x="398800" y="5633675"/>
            <a:ext cx="11648400" cy="7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00"/>
              <a:t>Mes del Año y </a:t>
            </a:r>
            <a:r>
              <a:rPr lang="ru-RU" sz="3900"/>
              <a:t>Cercanía</a:t>
            </a:r>
            <a:r>
              <a:rPr lang="ru-RU" sz="3900"/>
              <a:t> a Estación de Metro</a:t>
            </a:r>
            <a:endParaRPr sz="3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/>
          <p:nvPr/>
        </p:nvSpPr>
        <p:spPr>
          <a:xfrm>
            <a:off x="9564800" y="1976075"/>
            <a:ext cx="2110800" cy="4395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73"/>
          <p:cNvSpPr txBox="1"/>
          <p:nvPr>
            <p:ph idx="1" type="body"/>
          </p:nvPr>
        </p:nvSpPr>
        <p:spPr>
          <a:xfrm>
            <a:off x="917200" y="390300"/>
            <a:ext cx="4310700" cy="36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POSTGRADO EN CIENCIAS DE DATOS Y IA - UB</a:t>
            </a:r>
            <a:endParaRPr/>
          </a:p>
        </p:txBody>
      </p:sp>
      <p:sp>
        <p:nvSpPr>
          <p:cNvPr id="522" name="Google Shape;522;p73"/>
          <p:cNvSpPr txBox="1"/>
          <p:nvPr>
            <p:ph idx="3" type="body"/>
          </p:nvPr>
        </p:nvSpPr>
        <p:spPr>
          <a:xfrm>
            <a:off x="3277188" y="2135525"/>
            <a:ext cx="20913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Ridge Regression</a:t>
            </a:r>
            <a:endParaRPr/>
          </a:p>
        </p:txBody>
      </p:sp>
      <p:sp>
        <p:nvSpPr>
          <p:cNvPr id="523" name="Google Shape;523;p73"/>
          <p:cNvSpPr txBox="1"/>
          <p:nvPr>
            <p:ph idx="4" type="body"/>
          </p:nvPr>
        </p:nvSpPr>
        <p:spPr>
          <a:xfrm>
            <a:off x="5447013" y="2135525"/>
            <a:ext cx="20913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LSTM</a:t>
            </a:r>
            <a:endParaRPr/>
          </a:p>
        </p:txBody>
      </p:sp>
      <p:sp>
        <p:nvSpPr>
          <p:cNvPr id="524" name="Google Shape;524;p73"/>
          <p:cNvSpPr txBox="1"/>
          <p:nvPr>
            <p:ph idx="5" type="body"/>
          </p:nvPr>
        </p:nvSpPr>
        <p:spPr>
          <a:xfrm>
            <a:off x="7525875" y="2130349"/>
            <a:ext cx="192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LSTM</a:t>
            </a:r>
            <a:endParaRPr/>
          </a:p>
        </p:txBody>
      </p:sp>
      <p:sp>
        <p:nvSpPr>
          <p:cNvPr id="525" name="Google Shape;525;p73"/>
          <p:cNvSpPr txBox="1"/>
          <p:nvPr>
            <p:ph idx="6" type="body"/>
          </p:nvPr>
        </p:nvSpPr>
        <p:spPr>
          <a:xfrm>
            <a:off x="9597375" y="2127763"/>
            <a:ext cx="20781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XGBoost</a:t>
            </a:r>
            <a:endParaRPr/>
          </a:p>
        </p:txBody>
      </p:sp>
      <p:pic>
        <p:nvPicPr>
          <p:cNvPr descr="Icon with three rectangles." id="526" name="Google Shape;526;p73"/>
          <p:cNvPicPr preferRelativeResize="0"/>
          <p:nvPr>
            <p:ph idx="7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75" y="3760250"/>
            <a:ext cx="406000" cy="406000"/>
          </a:xfrm>
          <a:prstGeom prst="rect">
            <a:avLst/>
          </a:prstGeom>
        </p:spPr>
      </p:pic>
      <p:pic>
        <p:nvPicPr>
          <p:cNvPr descr="Icon with three dots in a circle." id="527" name="Google Shape;527;p73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0" l="209" r="199" t="0"/>
          <a:stretch/>
        </p:blipFill>
        <p:spPr>
          <a:xfrm>
            <a:off x="604775" y="4757150"/>
            <a:ext cx="406000" cy="406000"/>
          </a:xfrm>
          <a:prstGeom prst="rect">
            <a:avLst/>
          </a:prstGeom>
        </p:spPr>
      </p:pic>
      <p:pic>
        <p:nvPicPr>
          <p:cNvPr descr="Icon with several boxes." id="528" name="Google Shape;528;p73"/>
          <p:cNvPicPr preferRelativeResize="0"/>
          <p:nvPr>
            <p:ph idx="9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75" y="5641592"/>
            <a:ext cx="406000" cy="406000"/>
          </a:xfrm>
          <a:prstGeom prst="rect">
            <a:avLst/>
          </a:prstGeom>
        </p:spPr>
      </p:pic>
      <p:pic>
        <p:nvPicPr>
          <p:cNvPr descr="Icon with subdivided square." id="529" name="Google Shape;529;p73"/>
          <p:cNvPicPr preferRelativeResize="0"/>
          <p:nvPr>
            <p:ph idx="14" type="pic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79" y="2817650"/>
            <a:ext cx="406000" cy="406000"/>
          </a:xfrm>
          <a:prstGeom prst="rect">
            <a:avLst/>
          </a:prstGeom>
        </p:spPr>
      </p:pic>
      <p:sp>
        <p:nvSpPr>
          <p:cNvPr id="530" name="Google Shape;530;p73"/>
          <p:cNvSpPr txBox="1"/>
          <p:nvPr/>
        </p:nvSpPr>
        <p:spPr>
          <a:xfrm>
            <a:off x="1234975" y="27052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Solo características básicas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31" name="Google Shape;531;p73"/>
          <p:cNvCxnSpPr/>
          <p:nvPr/>
        </p:nvCxnSpPr>
        <p:spPr>
          <a:xfrm>
            <a:off x="3465158" y="2612229"/>
            <a:ext cx="1744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73"/>
          <p:cNvCxnSpPr/>
          <p:nvPr/>
        </p:nvCxnSpPr>
        <p:spPr>
          <a:xfrm>
            <a:off x="5556158" y="2612229"/>
            <a:ext cx="1744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73"/>
          <p:cNvCxnSpPr/>
          <p:nvPr/>
        </p:nvCxnSpPr>
        <p:spPr>
          <a:xfrm>
            <a:off x="7647158" y="2612229"/>
            <a:ext cx="1744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73"/>
          <p:cNvCxnSpPr/>
          <p:nvPr/>
        </p:nvCxnSpPr>
        <p:spPr>
          <a:xfrm>
            <a:off x="9730733" y="2609642"/>
            <a:ext cx="1744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73"/>
          <p:cNvSpPr txBox="1"/>
          <p:nvPr>
            <p:ph idx="4294967295" type="title"/>
          </p:nvPr>
        </p:nvSpPr>
        <p:spPr>
          <a:xfrm>
            <a:off x="891200" y="725900"/>
            <a:ext cx="8673600" cy="10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>
                <a:solidFill>
                  <a:schemeClr val="dk1"/>
                </a:solidFill>
              </a:rPr>
              <a:t>Modelos Utilizados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536" name="Google Shape;536;p73"/>
          <p:cNvSpPr txBox="1"/>
          <p:nvPr>
            <p:ph idx="3" type="body"/>
          </p:nvPr>
        </p:nvSpPr>
        <p:spPr>
          <a:xfrm>
            <a:off x="1061625" y="2135525"/>
            <a:ext cx="2091300" cy="4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Linear</a:t>
            </a:r>
            <a:r>
              <a:rPr lang="ru-RU"/>
              <a:t> Regression</a:t>
            </a:r>
            <a:endParaRPr/>
          </a:p>
        </p:txBody>
      </p:sp>
      <p:cxnSp>
        <p:nvCxnSpPr>
          <p:cNvPr id="537" name="Google Shape;537;p73"/>
          <p:cNvCxnSpPr/>
          <p:nvPr/>
        </p:nvCxnSpPr>
        <p:spPr>
          <a:xfrm>
            <a:off x="1235033" y="2593529"/>
            <a:ext cx="1744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73"/>
          <p:cNvSpPr txBox="1"/>
          <p:nvPr/>
        </p:nvSpPr>
        <p:spPr>
          <a:xfrm>
            <a:off x="3465150" y="27052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Modelo alimentado con datos externos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9" name="Google Shape;539;p73"/>
          <p:cNvSpPr txBox="1"/>
          <p:nvPr/>
        </p:nvSpPr>
        <p:spPr>
          <a:xfrm>
            <a:off x="5556150" y="27052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Solo características básicas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0" name="Google Shape;540;p73"/>
          <p:cNvSpPr txBox="1"/>
          <p:nvPr/>
        </p:nvSpPr>
        <p:spPr>
          <a:xfrm>
            <a:off x="7617675" y="27052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Modelo alimentado con datos externos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9730725" y="27052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DATA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Modelo alimentado con datos externos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1234975" y="36478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0.015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3" name="Google Shape;543;p73"/>
          <p:cNvSpPr txBox="1"/>
          <p:nvPr/>
        </p:nvSpPr>
        <p:spPr>
          <a:xfrm>
            <a:off x="1235025" y="4644688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</a:t>
            </a: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0.12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4" name="Google Shape;544;p73"/>
          <p:cNvSpPr txBox="1"/>
          <p:nvPr/>
        </p:nvSpPr>
        <p:spPr>
          <a:xfrm>
            <a:off x="1218950" y="552915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R^2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0.79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5" name="Google Shape;545;p73"/>
          <p:cNvSpPr txBox="1"/>
          <p:nvPr/>
        </p:nvSpPr>
        <p:spPr>
          <a:xfrm>
            <a:off x="3473138" y="36478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0.014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6" name="Google Shape;546;p73"/>
          <p:cNvSpPr txBox="1"/>
          <p:nvPr/>
        </p:nvSpPr>
        <p:spPr>
          <a:xfrm>
            <a:off x="3473188" y="4644688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0.12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7" name="Google Shape;547;p73"/>
          <p:cNvSpPr txBox="1"/>
          <p:nvPr/>
        </p:nvSpPr>
        <p:spPr>
          <a:xfrm>
            <a:off x="3457113" y="552915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R^2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0.80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8" name="Google Shape;548;p73"/>
          <p:cNvSpPr txBox="1"/>
          <p:nvPr/>
        </p:nvSpPr>
        <p:spPr>
          <a:xfrm>
            <a:off x="5564125" y="36478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0.011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9" name="Google Shape;549;p73"/>
          <p:cNvSpPr txBox="1"/>
          <p:nvPr/>
        </p:nvSpPr>
        <p:spPr>
          <a:xfrm>
            <a:off x="5564175" y="4644688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0.11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0" name="Google Shape;550;p73"/>
          <p:cNvSpPr txBox="1"/>
          <p:nvPr/>
        </p:nvSpPr>
        <p:spPr>
          <a:xfrm>
            <a:off x="5548100" y="552915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R^2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0.825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7625663" y="36478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0.011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2" name="Google Shape;552;p73"/>
          <p:cNvSpPr txBox="1"/>
          <p:nvPr/>
        </p:nvSpPr>
        <p:spPr>
          <a:xfrm>
            <a:off x="7625713" y="4644688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0.11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7609638" y="552915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R^2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0.831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4" name="Google Shape;554;p73"/>
          <p:cNvSpPr txBox="1"/>
          <p:nvPr/>
        </p:nvSpPr>
        <p:spPr>
          <a:xfrm>
            <a:off x="9738700" y="364780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0.012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5" name="Google Shape;555;p73"/>
          <p:cNvSpPr txBox="1"/>
          <p:nvPr/>
        </p:nvSpPr>
        <p:spPr>
          <a:xfrm>
            <a:off x="9738750" y="4644688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RMSE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0.11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6" name="Google Shape;556;p73"/>
          <p:cNvSpPr txBox="1"/>
          <p:nvPr/>
        </p:nvSpPr>
        <p:spPr>
          <a:xfrm>
            <a:off x="9722675" y="5529150"/>
            <a:ext cx="1744500" cy="630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R^2</a:t>
            </a:r>
            <a:endParaRPr sz="1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0.834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/>
          <p:nvPr/>
        </p:nvSpPr>
        <p:spPr>
          <a:xfrm>
            <a:off x="11281745" y="332886"/>
            <a:ext cx="557100" cy="55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74"/>
          <p:cNvSpPr txBox="1"/>
          <p:nvPr/>
        </p:nvSpPr>
        <p:spPr>
          <a:xfrm>
            <a:off x="11218022" y="313886"/>
            <a:ext cx="63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203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accent4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3</a:t>
            </a:r>
            <a:endParaRPr sz="2300">
              <a:solidFill>
                <a:schemeClr val="accent4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563" name="Google Shape;563;p74"/>
          <p:cNvSpPr txBox="1"/>
          <p:nvPr>
            <p:ph type="title"/>
          </p:nvPr>
        </p:nvSpPr>
        <p:spPr>
          <a:xfrm>
            <a:off x="398800" y="5633675"/>
            <a:ext cx="11648400" cy="7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00"/>
              <a:t>Importancia de las Variables </a:t>
            </a:r>
            <a:endParaRPr sz="3900"/>
          </a:p>
        </p:txBody>
      </p:sp>
      <p:pic>
        <p:nvPicPr>
          <p:cNvPr id="564" name="Google Shape;5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75" y="914175"/>
            <a:ext cx="6672875" cy="43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250" y="1723474"/>
            <a:ext cx="5016951" cy="27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/>
          <p:nvPr>
            <p:ph idx="1" type="body"/>
          </p:nvPr>
        </p:nvSpPr>
        <p:spPr>
          <a:xfrm>
            <a:off x="917200" y="390300"/>
            <a:ext cx="4310700" cy="36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POSTGRADO EN CIENCIAS DE DATOS Y IA - UB</a:t>
            </a:r>
            <a:endParaRPr/>
          </a:p>
        </p:txBody>
      </p:sp>
      <p:sp>
        <p:nvSpPr>
          <p:cNvPr id="571" name="Google Shape;571;p75"/>
          <p:cNvSpPr txBox="1"/>
          <p:nvPr>
            <p:ph idx="4294967295" type="title"/>
          </p:nvPr>
        </p:nvSpPr>
        <p:spPr>
          <a:xfrm>
            <a:off x="882100" y="718467"/>
            <a:ext cx="10521300" cy="10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900">
                <a:solidFill>
                  <a:schemeClr val="dk1"/>
                </a:solidFill>
              </a:rPr>
              <a:t>Conclusiones y futuras mejoras</a:t>
            </a:r>
            <a:endParaRPr sz="4900">
              <a:solidFill>
                <a:schemeClr val="dk1"/>
              </a:solidFill>
            </a:endParaRPr>
          </a:p>
        </p:txBody>
      </p:sp>
      <p:sp>
        <p:nvSpPr>
          <p:cNvPr id="572" name="Google Shape;572;p75"/>
          <p:cNvSpPr txBox="1"/>
          <p:nvPr>
            <p:ph idx="4" type="body"/>
          </p:nvPr>
        </p:nvSpPr>
        <p:spPr>
          <a:xfrm>
            <a:off x="1684200" y="3546075"/>
            <a:ext cx="10028400" cy="327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Enriquecer el modelo con datos: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datos </a:t>
            </a:r>
            <a:r>
              <a:rPr lang="ru-RU" sz="2100"/>
              <a:t>meteorológicos por hora;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datos de usuarios (business/leisure, trayectos más comunes, número de usuarios por estación);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eventos especiales: huelgas, manifestaciones, cortes de calles, obras en paradas del metro/calles.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datos de la infraestructura ciclista (carril bici, frecuencia de los peatones)</a:t>
            </a:r>
            <a:endParaRPr sz="2100"/>
          </a:p>
        </p:txBody>
      </p:sp>
      <p:sp>
        <p:nvSpPr>
          <p:cNvPr id="573" name="Google Shape;573;p75"/>
          <p:cNvSpPr txBox="1"/>
          <p:nvPr>
            <p:ph idx="5" type="body"/>
          </p:nvPr>
        </p:nvSpPr>
        <p:spPr>
          <a:xfrm>
            <a:off x="1640839" y="2199900"/>
            <a:ext cx="10071900" cy="90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ru-RU" sz="2100"/>
              <a:t>El modelo puede ser utilizado para predecir y gestionar la disponibilidad de muelles de forma eficiente. </a:t>
            </a:r>
            <a:r>
              <a:rPr lang="ru-RU" sz="2100"/>
              <a:t>También</a:t>
            </a:r>
            <a:r>
              <a:rPr lang="ru-RU" sz="2100"/>
              <a:t> puede servir para analizar la importancia de algunos factores para la disponibilidad.</a:t>
            </a:r>
            <a:endParaRPr sz="2100"/>
          </a:p>
        </p:txBody>
      </p:sp>
      <p:sp>
        <p:nvSpPr>
          <p:cNvPr id="574" name="Google Shape;574;p75"/>
          <p:cNvSpPr/>
          <p:nvPr/>
        </p:nvSpPr>
        <p:spPr>
          <a:xfrm>
            <a:off x="904450" y="3746124"/>
            <a:ext cx="6435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75"/>
          <p:cNvSpPr/>
          <p:nvPr/>
        </p:nvSpPr>
        <p:spPr>
          <a:xfrm>
            <a:off x="882100" y="2355450"/>
            <a:ext cx="6258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